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6F"/>
    <a:srgbClr val="054C8B"/>
    <a:srgbClr val="7A1747"/>
    <a:srgbClr val="0E3438"/>
    <a:srgbClr val="1AA8BF"/>
    <a:srgbClr val="388934"/>
    <a:srgbClr val="1A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84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251"/>
            <a:ext cx="7554686" cy="857250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rgbClr val="24356F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423"/>
            <a:ext cx="8229600" cy="252689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99" y="2223317"/>
            <a:ext cx="6916514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8199" y="1098176"/>
            <a:ext cx="6916514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28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1461"/>
            <a:ext cx="4038600" cy="25331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2" charset="0"/>
              </a:defRPr>
            </a:lvl1pPr>
            <a:lvl2pPr>
              <a:defRPr sz="2400">
                <a:latin typeface="Helvetica" pitchFamily="2" charset="0"/>
              </a:defRPr>
            </a:lvl2pPr>
            <a:lvl3pPr>
              <a:defRPr sz="20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800">
                <a:latin typeface="Helvetica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1461"/>
            <a:ext cx="4038600" cy="25331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2" charset="0"/>
              </a:defRPr>
            </a:lvl1pPr>
            <a:lvl2pPr>
              <a:defRPr sz="2400">
                <a:latin typeface="Helvetica" pitchFamily="2" charset="0"/>
              </a:defRPr>
            </a:lvl2pPr>
            <a:lvl3pPr>
              <a:defRPr sz="20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800">
                <a:latin typeface="Helvetica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273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8629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8450"/>
            <a:ext cx="4040188" cy="210621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8629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8450"/>
            <a:ext cx="4041775" cy="210621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98" y="2326884"/>
            <a:ext cx="7108601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259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2601"/>
            <a:ext cx="5111750" cy="35182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84137"/>
            <a:ext cx="3008313" cy="264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9517"/>
            <a:ext cx="8156576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801850"/>
            <a:ext cx="8156576" cy="2472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54570"/>
            <a:ext cx="815657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EE30-EFFB-6B2C-FF33-0B24783D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C902-D409-F579-6C98-A62E22F1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Association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Eff</dc:creator>
  <cp:lastModifiedBy>Luci Patalano</cp:lastModifiedBy>
  <cp:revision>28</cp:revision>
  <cp:lastPrinted>2015-09-08T14:43:23Z</cp:lastPrinted>
  <dcterms:created xsi:type="dcterms:W3CDTF">2015-10-05T19:47:11Z</dcterms:created>
  <dcterms:modified xsi:type="dcterms:W3CDTF">2022-04-18T19:12:41Z</dcterms:modified>
</cp:coreProperties>
</file>